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120858"/>
    <a:srgbClr val="03035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54151-AACE-4768-9BBC-E975C33F34F1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A00F6-B785-42AF-90DE-08793D95A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526F-53B9-4732-9C81-01C855A534BE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526F-53B9-4732-9C81-01C855A534BE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BECE1-57E8-46BD-9210-DF26F9708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2800" y="152400"/>
            <a:ext cx="21499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120858"/>
                </a:solidFill>
                <a:latin typeface="Arial" pitchFamily="34" charset="0"/>
                <a:cs typeface="Arial" pitchFamily="34" charset="0"/>
              </a:rPr>
              <a:t>Hybridisation</a:t>
            </a:r>
            <a:endParaRPr lang="en-US" sz="2400" dirty="0">
              <a:solidFill>
                <a:srgbClr val="12085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762000"/>
            <a:ext cx="8534400" cy="96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mixing and redistribution of energy is called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and the resultant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called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hybrid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905000"/>
            <a:ext cx="8610600" cy="96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a hypothetical concept and has been introduced by Pauling and Slater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3718679"/>
            <a:ext cx="8229600" cy="280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similar energies take part in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Number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hybrid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formed is always equal to the number of atomic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which have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taken part in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Generally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all the hybrid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are similar but they are not necessarily identical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shape. They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may differ from one another mainly in shape.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Hybrid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form only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sigma bonds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3200400"/>
            <a:ext cx="23823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Rules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066800"/>
            <a:ext cx="8001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(1) All the four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hybrid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are completely equivalent and symmetrical.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(2) These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directed towards the four comers of a regular tetrahedron and the angle between each pair of them is 109° 28' or 109.5°.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(3) Their relative power of overlapping is 2.00 with respect to s-orbital. This shows that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are stronger than sp which is stronger than sp-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(4) Since in sp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-hybridisation the contribution of p-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75%, its shape is almost same as that of the parent p-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except that the bigger lobe in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-orbital is somewhat more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spread and shorter in length than the pure p-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533400"/>
            <a:ext cx="4164923" cy="498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Characteristics of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2000" b="1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066800"/>
            <a:ext cx="7924800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organic species can be known by two methods: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381000"/>
            <a:ext cx="5816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Hybridisation</a:t>
            </a: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in Organic Species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676400"/>
            <a:ext cx="8610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First Method: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this method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can be known by the number of pi bonds present on that particular atom. 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429000"/>
            <a:ext cx="72485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 t="13559"/>
          <a:stretch>
            <a:fillRect/>
          </a:stretch>
        </p:blipFill>
        <p:spPr bwMode="auto">
          <a:xfrm>
            <a:off x="1143000" y="4572000"/>
            <a:ext cx="76771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381000" y="4495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6096000"/>
            <a:ext cx="8839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This method cannot be used for those atoms of the molecule which have positive charge, negative charge or odd electron</a:t>
            </a:r>
            <a:endParaRPr lang="en-US" sz="2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90600"/>
            <a:ext cx="8077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lp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where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electrons pair present in hybrid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bond pair present in hybrid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loan pair present in hybrid molecule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228600"/>
            <a:ext cx="24737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Second method: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Electron pair method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971800"/>
            <a:ext cx="7848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Determination of bond pairs :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Number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Number of atoms present on central atom of the species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 l="2941"/>
          <a:stretch>
            <a:fillRect/>
          </a:stretch>
        </p:blipFill>
        <p:spPr bwMode="auto">
          <a:xfrm>
            <a:off x="533399" y="4191000"/>
            <a:ext cx="4009465" cy="2478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4343400"/>
            <a:ext cx="2666636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685800"/>
            <a:ext cx="89916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Number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Ip's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can be determined as follows: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If carbon has pi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bond/(s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or positive charge or odd electron, then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 carbon will be zero.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(ii) If carbon has negative charge, then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will be equal to one.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Number of electron pairs tells us the type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as follows: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304800"/>
            <a:ext cx="45564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Determination of lone pair of electrons: 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3657600"/>
            <a:ext cx="631507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 l="20870"/>
          <a:stretch>
            <a:fillRect/>
          </a:stretch>
        </p:blipFill>
        <p:spPr bwMode="auto">
          <a:xfrm>
            <a:off x="914400" y="228600"/>
            <a:ext cx="17335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 l="24710"/>
          <a:stretch>
            <a:fillRect/>
          </a:stretch>
        </p:blipFill>
        <p:spPr bwMode="auto">
          <a:xfrm>
            <a:off x="5562600" y="0"/>
            <a:ext cx="18573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2438400"/>
            <a:ext cx="19812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62600" y="2209800"/>
            <a:ext cx="20859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" y="5029200"/>
            <a:ext cx="38957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86400" y="4267200"/>
            <a:ext cx="22098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883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sp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or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Digonal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Hybridisation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: </a:t>
            </a: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this type of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one s and one p-orbital 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valence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shell of central atom of the given molecule combine to form two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sp hybrid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as follows: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514600"/>
            <a:ext cx="7567116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89844"/>
            <a:ext cx="8153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Both sp-hybrid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completely equivalent and symmetrical.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Energy of sp-hybrid orbital is more than s-orbital but less than the p-orbital.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two sp-hybrid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collinear, i.e., angle between the hybrid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180°.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Shape of sp-hybrid orbital is oval.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Its relative power of overlapping is 1.93 with respect to s orbital.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sp-hybrid orbital one lobe is bigger while other lobe is small. The bigger lobe is very large with respect to p-orbital, hence it has higher degree of overlapping. Thus it forms stronger bond.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304800"/>
            <a:ext cx="41873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Characteristic of sp-Hybrid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8686800" cy="4618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57200" y="304800"/>
            <a:ext cx="3230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Example: Acetylene (C</a:t>
            </a:r>
            <a:r>
              <a:rPr lang="en-US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 b="2941"/>
          <a:stretch>
            <a:fillRect/>
          </a:stretch>
        </p:blipFill>
        <p:spPr bwMode="auto">
          <a:xfrm>
            <a:off x="633413" y="514350"/>
            <a:ext cx="7877175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667000"/>
            <a:ext cx="7637462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" y="914400"/>
            <a:ext cx="8610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this type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one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 and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2p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valence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shell of central atom of the given molecule combine to form three sp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-hybrid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shown below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381000"/>
            <a:ext cx="4664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sp</a:t>
            </a:r>
            <a:r>
              <a:rPr lang="en-US" sz="2400" b="1" i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Trigonal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Hybridisation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: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838200"/>
            <a:ext cx="8305800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Characteristics of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(1) These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-hybrid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are completely equivalent and symmetrical.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(2) These hybrid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planar with bond angle 120°.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(3) Since in this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contribution of p-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more hence it is less oval than sp-hybrid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In this case one lobe is bigger and one lobe is smaller and it forms stronger bond.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(4) These are stronger than s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Its relative power of overlapping is 1.99 with respect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s-orbital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5" y="1066800"/>
            <a:ext cx="86582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 b="48569"/>
          <a:stretch>
            <a:fillRect/>
          </a:stretch>
        </p:blipFill>
        <p:spPr bwMode="auto">
          <a:xfrm>
            <a:off x="381000" y="4889687"/>
            <a:ext cx="8229600" cy="17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57200" y="457200"/>
            <a:ext cx="2877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Example: Ethylene (C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3505200"/>
            <a:ext cx="245655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143000"/>
            <a:ext cx="8458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hybridisation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one s and three p-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valence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shell of central atom of the given molecule combine to form four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-hybrid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04800"/>
            <a:ext cx="50111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sp</a:t>
            </a:r>
            <a:r>
              <a:rPr lang="en-US" sz="2400" b="1" i="1" baseline="30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or Tetrahedral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Hybridisation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895600"/>
            <a:ext cx="524827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</TotalTime>
  <Words>722</Words>
  <Application>Microsoft Office PowerPoint</Application>
  <PresentationFormat>On-screen Show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</dc:creator>
  <cp:lastModifiedBy>lc</cp:lastModifiedBy>
  <cp:revision>115</cp:revision>
  <dcterms:created xsi:type="dcterms:W3CDTF">2021-06-03T05:10:14Z</dcterms:created>
  <dcterms:modified xsi:type="dcterms:W3CDTF">2021-06-20T10:48:13Z</dcterms:modified>
</cp:coreProperties>
</file>